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325" r:id="rId3"/>
    <p:sldId id="323" r:id="rId4"/>
    <p:sldId id="324" r:id="rId5"/>
    <p:sldId id="326" r:id="rId6"/>
    <p:sldId id="327" r:id="rId7"/>
    <p:sldId id="328" r:id="rId8"/>
    <p:sldId id="335" r:id="rId9"/>
    <p:sldId id="336" r:id="rId10"/>
    <p:sldId id="333" r:id="rId11"/>
    <p:sldId id="334" r:id="rId12"/>
    <p:sldId id="329" r:id="rId13"/>
    <p:sldId id="337" r:id="rId14"/>
    <p:sldId id="330" r:id="rId15"/>
    <p:sldId id="331" r:id="rId16"/>
    <p:sldId id="332" r:id="rId17"/>
    <p:sldId id="322" r:id="rId18"/>
    <p:sldId id="29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41" autoAdjust="0"/>
    <p:restoredTop sz="94660"/>
  </p:normalViewPr>
  <p:slideViewPr>
    <p:cSldViewPr>
      <p:cViewPr varScale="1">
        <p:scale>
          <a:sx n="73" d="100"/>
          <a:sy n="73" d="100"/>
        </p:scale>
        <p:origin x="-171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artgif.ru/OGON/ogon025.gif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pressa.irk.ru/images/editions/kop/2004/n49/3-2.jpg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atnikjournal.narod.ru/200801/ogon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gif"/><Relationship Id="rId4" Type="http://schemas.openxmlformats.org/officeDocument/2006/relationships/hyperlink" Target="http://www.artgif.ru/OGON/ogon025.gi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20688"/>
            <a:ext cx="9144000" cy="2686056"/>
          </a:xfrm>
        </p:spPr>
        <p:txBody>
          <a:bodyPr>
            <a:noAutofit/>
          </a:bodyPr>
          <a:lstStyle/>
          <a:p>
            <a:r>
              <a:rPr lang="ru-RU" sz="9600" cap="none" spc="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Улица</a:t>
            </a:r>
            <a:br>
              <a:rPr lang="ru-RU" sz="9600" cap="none" spc="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cap="none" spc="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Доватора</a:t>
            </a:r>
            <a:endParaRPr lang="ru-RU" sz="9600" cap="none" spc="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8" descr="Картинка 94 из 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428604"/>
            <a:ext cx="2714612" cy="6429396"/>
          </a:xfrm>
          <a:prstGeom prst="rect">
            <a:avLst/>
          </a:prstGeom>
          <a:noFill/>
        </p:spPr>
      </p:pic>
      <p:pic>
        <p:nvPicPr>
          <p:cNvPr id="4" name="Picture 8" descr="Картинка 94 из 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3929066"/>
            <a:ext cx="4714908" cy="2928934"/>
          </a:xfrm>
          <a:prstGeom prst="rect">
            <a:avLst/>
          </a:prstGeom>
          <a:noFill/>
        </p:spPr>
      </p:pic>
      <p:pic>
        <p:nvPicPr>
          <p:cNvPr id="5" name="Picture 8" descr="Картинка 94 из 13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52" y="1142984"/>
            <a:ext cx="3286148" cy="57150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valeris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7144952" cy="47156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ost-117808647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57254" y="1600200"/>
            <a:ext cx="6229492" cy="4708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800px-Voennaia_marka_Dovator_Smert_nemeczkim_okkupantam!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6969122" cy="5009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ДОКЛАД </a:t>
            </a:r>
            <a:br>
              <a:rPr lang="ru-RU" sz="2200" dirty="0" smtClean="0"/>
            </a:br>
            <a:r>
              <a:rPr lang="ru-RU" sz="2200" dirty="0" smtClean="0"/>
              <a:t>О ДЕЙСТВИЯХ КАВГРУППЫ ТОВ. ДОВАТОРА (50 и 53 кд) </a:t>
            </a:r>
            <a:br>
              <a:rPr lang="ru-RU" sz="2200" dirty="0" smtClean="0"/>
            </a:br>
            <a:r>
              <a:rPr lang="ru-RU" sz="2200" dirty="0" smtClean="0"/>
              <a:t>В ТЫЛУ ПРОТИВНИКА В РАЙОНЕ БЕЛЫЙ, ДЕМИДОВ, ДУХОВЩИНА </a:t>
            </a:r>
            <a:br>
              <a:rPr lang="ru-RU" sz="2200" dirty="0" smtClean="0"/>
            </a:br>
            <a:r>
              <a:rPr lang="ru-RU" sz="2200" dirty="0" smtClean="0"/>
              <a:t>В ПЕРИОД С 23 АВГУСТА по 2 СЕНТЯБРЯ 1941 ГОДА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IV. В результате энергичных действий конницы Доватора в тылу противника с 23.8 по 2.9 </a:t>
            </a:r>
            <a:r>
              <a:rPr lang="ru-RU" dirty="0" err="1" smtClean="0"/>
              <a:t>кавгруппой</a:t>
            </a:r>
            <a:r>
              <a:rPr lang="ru-RU" dirty="0" smtClean="0"/>
              <a:t> уничтожено:</a:t>
            </a:r>
            <a:br>
              <a:rPr lang="ru-RU" dirty="0" smtClean="0"/>
            </a:br>
            <a:r>
              <a:rPr lang="ru-RU" dirty="0" smtClean="0"/>
              <a:t>до 3000 немецких солдат, 19 офицеров, 150 разных машин, 4 бронемашины, 2 танка, 4 орудия, 6 минометов, 3 станковых пулемета;</a:t>
            </a:r>
            <a:br>
              <a:rPr lang="ru-RU" dirty="0" smtClean="0"/>
            </a:br>
            <a:r>
              <a:rPr lang="ru-RU" dirty="0" smtClean="0"/>
              <a:t>захвачено: 65 ручных пулеметов, 67 лошадей, много винтовок и автоматов; </a:t>
            </a:r>
            <a:br>
              <a:rPr lang="ru-RU" dirty="0" smtClean="0"/>
            </a:br>
            <a:r>
              <a:rPr lang="ru-RU" dirty="0" smtClean="0"/>
              <a:t>сожжено: 3 склада с боеприпасами и несколько цистерн с горючим; </a:t>
            </a:r>
            <a:br>
              <a:rPr lang="ru-RU" dirty="0" smtClean="0"/>
            </a:br>
            <a:r>
              <a:rPr lang="ru-RU" dirty="0" smtClean="0"/>
              <a:t>разгромлено: два штаба батальона и один штаб полка. </a:t>
            </a:r>
            <a:br>
              <a:rPr lang="ru-RU" dirty="0" smtClean="0"/>
            </a:br>
            <a:r>
              <a:rPr lang="ru-RU" dirty="0" smtClean="0"/>
              <a:t>Выведено из тыла противника 400 человек бойцов и командиров.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00px-Panfilov_Dovator_Talalikhin_Novod_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5" y="692696"/>
            <a:ext cx="6286102" cy="5616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88_dov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7258788" cy="480289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7219996" cy="4043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428604"/>
            <a:ext cx="4786314" cy="92867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Доватор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Лев Михайлович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20.02.1903 – 19.12.1941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285992"/>
            <a:ext cx="4786314" cy="4360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700" b="1" dirty="0" smtClean="0">
                <a:solidFill>
                  <a:prstClr val="white"/>
                </a:solidFill>
                <a:latin typeface="Arial"/>
              </a:rPr>
              <a:t>Неувядаемой славой покрыли свои знамена конники генерал-майора Героя Советского союза </a:t>
            </a:r>
          </a:p>
          <a:p>
            <a:pPr algn="ctr">
              <a:lnSpc>
                <a:spcPct val="150000"/>
              </a:lnSpc>
            </a:pPr>
            <a:r>
              <a:rPr lang="ru-RU" sz="1700" b="1" dirty="0" smtClean="0">
                <a:solidFill>
                  <a:prstClr val="white"/>
                </a:solidFill>
                <a:latin typeface="Arial"/>
              </a:rPr>
              <a:t>Льва Михайловича Доватора.</a:t>
            </a:r>
            <a:br>
              <a:rPr lang="ru-RU" sz="1700" b="1" dirty="0" smtClean="0">
                <a:solidFill>
                  <a:prstClr val="white"/>
                </a:solidFill>
                <a:latin typeface="Arial"/>
              </a:rPr>
            </a:br>
            <a:r>
              <a:rPr lang="ru-RU" sz="1700" b="1" dirty="0" smtClean="0">
                <a:solidFill>
                  <a:prstClr val="white"/>
                </a:solidFill>
                <a:latin typeface="Arial"/>
              </a:rPr>
              <a:t>Первые месяцы войны Доватора находился при штабе Западного фронта. В июне 1941 г. за героизм в оборонительных боях на переправе через Днепр был награжден орденом Красного Знамени.</a:t>
            </a:r>
            <a:br>
              <a:rPr lang="ru-RU" sz="1700" b="1" dirty="0" smtClean="0">
                <a:solidFill>
                  <a:prstClr val="white"/>
                </a:solidFill>
                <a:latin typeface="Arial"/>
              </a:rPr>
            </a:br>
            <a:endParaRPr lang="ru-RU" sz="1700" b="1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60418" name="Picture 2" descr="Картинка 4 из 100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0"/>
            <a:ext cx="442912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83518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Картинка 30 из 2782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785926"/>
            <a:ext cx="8858312" cy="4924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0184" name="Picture 8" descr="Картинка 94 из 132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1849190"/>
            <a:ext cx="3286148" cy="338004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1903 - 1941</a:t>
            </a:r>
            <a:endParaRPr lang="ru-RU"/>
          </a:p>
        </p:txBody>
      </p:sp>
      <p:pic>
        <p:nvPicPr>
          <p:cNvPr id="4" name="Содержимое 3" descr="iCACZD05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2060848"/>
            <a:ext cx="3705373" cy="388675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__1_~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412776"/>
            <a:ext cx="3942804" cy="5187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5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1412776"/>
            <a:ext cx="5981650" cy="51442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1334677070_lev_dovato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620688"/>
            <a:ext cx="4680489" cy="58857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8227d1c5191df74f2894f580ed_pre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6711672" cy="474367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5db7a_288edaf8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8" y="548680"/>
            <a:ext cx="4320480" cy="59490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ей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404664"/>
            <a:ext cx="4723420" cy="5806549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bnt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404664"/>
            <a:ext cx="5068590" cy="609755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680</TotalTime>
  <Words>20</Words>
  <Application>Microsoft Office PowerPoint</Application>
  <PresentationFormat>Экран (4:3)</PresentationFormat>
  <Paragraphs>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Улица Доватора</vt:lpstr>
      <vt:lpstr>1903 - 1941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ДОКЛАД  О ДЕЙСТВИЯХ КАВГРУППЫ ТОВ. ДОВАТОРА (50 и 53 кд)  В ТЫЛУ ПРОТИВНИКА В РАЙОНЕ БЕЛЫЙ, ДЕМИДОВ, ДУХОВЩИНА  В ПЕРИОД С 23 АВГУСТА по 2 СЕНТЯБРЯ 1941 ГОДА </vt:lpstr>
      <vt:lpstr>Слайд 14</vt:lpstr>
      <vt:lpstr>Слайд 15</vt:lpstr>
      <vt:lpstr>Слайд 16</vt:lpstr>
      <vt:lpstr>Доватор  Лев Михайлович  20.02.1903 – 19.12.1941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Битва под Москвой</dc:title>
  <dc:creator>Ирина</dc:creator>
  <cp:lastModifiedBy>User</cp:lastModifiedBy>
  <cp:revision>78</cp:revision>
  <dcterms:created xsi:type="dcterms:W3CDTF">2009-11-27T20:36:20Z</dcterms:created>
  <dcterms:modified xsi:type="dcterms:W3CDTF">2012-11-25T12:19:31Z</dcterms:modified>
</cp:coreProperties>
</file>